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27"/>
  </p:notesMasterIdLst>
  <p:sldIdLst>
    <p:sldId id="256" r:id="rId2"/>
    <p:sldId id="257" r:id="rId3"/>
    <p:sldId id="260" r:id="rId4"/>
    <p:sldId id="293" r:id="rId5"/>
    <p:sldId id="310" r:id="rId6"/>
    <p:sldId id="329" r:id="rId7"/>
    <p:sldId id="311" r:id="rId8"/>
    <p:sldId id="312" r:id="rId9"/>
    <p:sldId id="313" r:id="rId10"/>
    <p:sldId id="328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3" r:id="rId19"/>
    <p:sldId id="324" r:id="rId20"/>
    <p:sldId id="325" r:id="rId21"/>
    <p:sldId id="326" r:id="rId22"/>
    <p:sldId id="327" r:id="rId23"/>
    <p:sldId id="330" r:id="rId24"/>
    <p:sldId id="331" r:id="rId25"/>
    <p:sldId id="33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9E666-49F1-4FC1-9347-5D20D0B5711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26E2485C-8BF0-4B4B-A998-F41AE3A6A4C0}">
      <dgm:prSet phldrT="[文本]"/>
      <dgm:spPr/>
      <dgm:t>
        <a:bodyPr/>
        <a:lstStyle/>
        <a:p>
          <a:r>
            <a:rPr lang="en-US" altLang="zh-CN" dirty="0"/>
            <a:t>Electrical Part</a:t>
          </a:r>
        </a:p>
        <a:p>
          <a:endParaRPr lang="en-US" altLang="zh-CN" dirty="0"/>
        </a:p>
        <a:p>
          <a:r>
            <a:rPr lang="en-US" altLang="zh-CN" dirty="0"/>
            <a:t>Test Accuracy</a:t>
          </a:r>
          <a:endParaRPr lang="zh-CN" altLang="en-US" dirty="0"/>
        </a:p>
      </dgm:t>
    </dgm:pt>
    <dgm:pt modelId="{61D4A63A-9B25-4EE0-AE1D-240E13CF7A6A}" type="parTrans" cxnId="{A3A2F1A1-96DF-4969-A133-07FBDFABD88B}">
      <dgm:prSet/>
      <dgm:spPr/>
      <dgm:t>
        <a:bodyPr/>
        <a:lstStyle/>
        <a:p>
          <a:endParaRPr lang="zh-CN" altLang="en-US"/>
        </a:p>
      </dgm:t>
    </dgm:pt>
    <dgm:pt modelId="{8D7CBBD7-EAFE-4047-8065-3F4265780E88}" type="sibTrans" cxnId="{A3A2F1A1-96DF-4969-A133-07FBDFABD88B}">
      <dgm:prSet/>
      <dgm:spPr/>
      <dgm:t>
        <a:bodyPr/>
        <a:lstStyle/>
        <a:p>
          <a:endParaRPr lang="zh-CN" altLang="en-US"/>
        </a:p>
      </dgm:t>
    </dgm:pt>
    <dgm:pt modelId="{3C48F701-18CF-4DA0-B370-ADD781E40A2A}">
      <dgm:prSet phldrT="[文本]"/>
      <dgm:spPr/>
      <dgm:t>
        <a:bodyPr/>
        <a:lstStyle/>
        <a:p>
          <a:r>
            <a:rPr lang="en-US" altLang="zh-CN" dirty="0"/>
            <a:t>Pressure </a:t>
          </a:r>
        </a:p>
        <a:p>
          <a:r>
            <a:rPr lang="en-US" altLang="zh-CN" dirty="0"/>
            <a:t>Chamber</a:t>
          </a:r>
          <a:endParaRPr lang="zh-CN" altLang="en-US" dirty="0"/>
        </a:p>
      </dgm:t>
    </dgm:pt>
    <dgm:pt modelId="{85156E77-98D8-429F-8D87-EE12C1F73C8C}" type="parTrans" cxnId="{12C8A0D5-9444-4204-98FE-2E6679E6BB8A}">
      <dgm:prSet/>
      <dgm:spPr/>
      <dgm:t>
        <a:bodyPr/>
        <a:lstStyle/>
        <a:p>
          <a:endParaRPr lang="zh-CN" altLang="en-US"/>
        </a:p>
      </dgm:t>
    </dgm:pt>
    <dgm:pt modelId="{AD721069-3B86-4D7B-9576-D914CE288609}" type="sibTrans" cxnId="{12C8A0D5-9444-4204-98FE-2E6679E6BB8A}">
      <dgm:prSet/>
      <dgm:spPr/>
      <dgm:t>
        <a:bodyPr/>
        <a:lstStyle/>
        <a:p>
          <a:endParaRPr lang="zh-CN" altLang="en-US"/>
        </a:p>
      </dgm:t>
    </dgm:pt>
    <dgm:pt modelId="{5C61275C-C941-45F1-A2D8-FA7EC8A28582}">
      <dgm:prSet phldrT="[文本]"/>
      <dgm:spPr/>
      <dgm:t>
        <a:bodyPr/>
        <a:lstStyle/>
        <a:p>
          <a:r>
            <a:rPr lang="en-US" altLang="zh-CN" dirty="0"/>
            <a:t>Pressure </a:t>
          </a:r>
        </a:p>
        <a:p>
          <a:r>
            <a:rPr lang="en-US" altLang="zh-CN" dirty="0"/>
            <a:t>sensor</a:t>
          </a:r>
          <a:endParaRPr lang="zh-CN" altLang="en-US" dirty="0"/>
        </a:p>
      </dgm:t>
    </dgm:pt>
    <dgm:pt modelId="{D2D78DDD-AFC9-44BD-91B1-759E6E35F044}" type="parTrans" cxnId="{B93062CD-4517-44D8-9323-CEDB287978CE}">
      <dgm:prSet/>
      <dgm:spPr/>
      <dgm:t>
        <a:bodyPr/>
        <a:lstStyle/>
        <a:p>
          <a:endParaRPr lang="zh-CN" altLang="en-US"/>
        </a:p>
      </dgm:t>
    </dgm:pt>
    <dgm:pt modelId="{D0A66E37-368C-4CB7-A2BE-D1F3256EFAD8}" type="sibTrans" cxnId="{B93062CD-4517-44D8-9323-CEDB287978CE}">
      <dgm:prSet/>
      <dgm:spPr/>
      <dgm:t>
        <a:bodyPr/>
        <a:lstStyle/>
        <a:p>
          <a:endParaRPr lang="zh-CN" altLang="en-US"/>
        </a:p>
      </dgm:t>
    </dgm:pt>
    <dgm:pt modelId="{B3932F52-DC2D-4D2E-99DB-A81AF9A71FC7}" type="pres">
      <dgm:prSet presAssocID="{3639E666-49F1-4FC1-9347-5D20D0B571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B8A165-9C9B-4923-9165-5247A4406E65}" type="pres">
      <dgm:prSet presAssocID="{26E2485C-8BF0-4B4B-A998-F41AE3A6A4C0}" presName="hierRoot1" presStyleCnt="0"/>
      <dgm:spPr/>
    </dgm:pt>
    <dgm:pt modelId="{83FD5D6C-B18F-4836-B252-1194433433C0}" type="pres">
      <dgm:prSet presAssocID="{26E2485C-8BF0-4B4B-A998-F41AE3A6A4C0}" presName="composite" presStyleCnt="0"/>
      <dgm:spPr/>
    </dgm:pt>
    <dgm:pt modelId="{6600C94F-8203-4867-A7A1-9D5D796D9897}" type="pres">
      <dgm:prSet presAssocID="{26E2485C-8BF0-4B4B-A998-F41AE3A6A4C0}" presName="background" presStyleLbl="node0" presStyleIdx="0" presStyleCnt="1"/>
      <dgm:spPr/>
    </dgm:pt>
    <dgm:pt modelId="{06FF5BF9-D788-4608-9884-329A6927C89A}" type="pres">
      <dgm:prSet presAssocID="{26E2485C-8BF0-4B4B-A998-F41AE3A6A4C0}" presName="text" presStyleLbl="fgAcc0" presStyleIdx="0" presStyleCnt="1" custLinFactNeighborX="-291" custLinFactNeighborY="-15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28A04-7207-42B8-995A-3B90076F37E9}" type="pres">
      <dgm:prSet presAssocID="{26E2485C-8BF0-4B4B-A998-F41AE3A6A4C0}" presName="hierChild2" presStyleCnt="0"/>
      <dgm:spPr/>
    </dgm:pt>
    <dgm:pt modelId="{A478F039-B5C6-492C-BF3C-B94C00544784}" type="pres">
      <dgm:prSet presAssocID="{85156E77-98D8-429F-8D87-EE12C1F73C8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16C1490-8D47-401A-B42C-991A0E340D3E}" type="pres">
      <dgm:prSet presAssocID="{3C48F701-18CF-4DA0-B370-ADD781E40A2A}" presName="hierRoot2" presStyleCnt="0"/>
      <dgm:spPr/>
    </dgm:pt>
    <dgm:pt modelId="{40D20C86-CCD5-4E79-9270-E6B0C004A449}" type="pres">
      <dgm:prSet presAssocID="{3C48F701-18CF-4DA0-B370-ADD781E40A2A}" presName="composite2" presStyleCnt="0"/>
      <dgm:spPr/>
    </dgm:pt>
    <dgm:pt modelId="{5E55B90B-F9DC-4571-AAA0-E94320D2BBEE}" type="pres">
      <dgm:prSet presAssocID="{3C48F701-18CF-4DA0-B370-ADD781E40A2A}" presName="background2" presStyleLbl="node2" presStyleIdx="0" presStyleCnt="2"/>
      <dgm:spPr/>
    </dgm:pt>
    <dgm:pt modelId="{0FC43795-6F17-483A-B285-5914874CE43F}" type="pres">
      <dgm:prSet presAssocID="{3C48F701-18CF-4DA0-B370-ADD781E40A2A}" presName="text2" presStyleLbl="fgAcc2" presStyleIdx="0" presStyleCnt="2" custLinFactNeighborX="-7740" custLinFactNeighborY="-11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1375D3-6E9F-49D3-9160-39F86A9CDC5F}" type="pres">
      <dgm:prSet presAssocID="{3C48F701-18CF-4DA0-B370-ADD781E40A2A}" presName="hierChild3" presStyleCnt="0"/>
      <dgm:spPr/>
    </dgm:pt>
    <dgm:pt modelId="{4821A880-3B1B-4D96-B285-8D65148A42EA}" type="pres">
      <dgm:prSet presAssocID="{D2D78DDD-AFC9-44BD-91B1-759E6E35F04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15EA472-0A39-4D33-A30A-226E12DCDF77}" type="pres">
      <dgm:prSet presAssocID="{5C61275C-C941-45F1-A2D8-FA7EC8A28582}" presName="hierRoot2" presStyleCnt="0"/>
      <dgm:spPr/>
    </dgm:pt>
    <dgm:pt modelId="{A3B478A8-FE18-42FC-9C71-A127DEC12D00}" type="pres">
      <dgm:prSet presAssocID="{5C61275C-C941-45F1-A2D8-FA7EC8A28582}" presName="composite2" presStyleCnt="0"/>
      <dgm:spPr/>
    </dgm:pt>
    <dgm:pt modelId="{91B108EF-5401-4213-A581-00B87483FB73}" type="pres">
      <dgm:prSet presAssocID="{5C61275C-C941-45F1-A2D8-FA7EC8A28582}" presName="background2" presStyleLbl="node2" presStyleIdx="1" presStyleCnt="2"/>
      <dgm:spPr/>
    </dgm:pt>
    <dgm:pt modelId="{AC864A11-2DEA-4664-A477-285E029B17C0}" type="pres">
      <dgm:prSet presAssocID="{5C61275C-C941-45F1-A2D8-FA7EC8A28582}" presName="text2" presStyleLbl="fgAcc2" presStyleIdx="1" presStyleCnt="2" custLinFactNeighborX="13839" custLinFactNeighborY="-12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3CBEE-7F78-448E-B5B1-9668040094D5}" type="pres">
      <dgm:prSet presAssocID="{5C61275C-C941-45F1-A2D8-FA7EC8A28582}" presName="hierChild3" presStyleCnt="0"/>
      <dgm:spPr/>
    </dgm:pt>
  </dgm:ptLst>
  <dgm:cxnLst>
    <dgm:cxn modelId="{7EC41AEB-41E2-4E19-BDFB-B86650E1D9FF}" type="presOf" srcId="{85156E77-98D8-429F-8D87-EE12C1F73C8C}" destId="{A478F039-B5C6-492C-BF3C-B94C00544784}" srcOrd="0" destOrd="0" presId="urn:microsoft.com/office/officeart/2005/8/layout/hierarchy1"/>
    <dgm:cxn modelId="{B93062CD-4517-44D8-9323-CEDB287978CE}" srcId="{26E2485C-8BF0-4B4B-A998-F41AE3A6A4C0}" destId="{5C61275C-C941-45F1-A2D8-FA7EC8A28582}" srcOrd="1" destOrd="0" parTransId="{D2D78DDD-AFC9-44BD-91B1-759E6E35F044}" sibTransId="{D0A66E37-368C-4CB7-A2BE-D1F3256EFAD8}"/>
    <dgm:cxn modelId="{565314EB-B23B-40E0-BD94-A45BED564B79}" type="presOf" srcId="{26E2485C-8BF0-4B4B-A998-F41AE3A6A4C0}" destId="{06FF5BF9-D788-4608-9884-329A6927C89A}" srcOrd="0" destOrd="0" presId="urn:microsoft.com/office/officeart/2005/8/layout/hierarchy1"/>
    <dgm:cxn modelId="{A3A2F1A1-96DF-4969-A133-07FBDFABD88B}" srcId="{3639E666-49F1-4FC1-9347-5D20D0B5711B}" destId="{26E2485C-8BF0-4B4B-A998-F41AE3A6A4C0}" srcOrd="0" destOrd="0" parTransId="{61D4A63A-9B25-4EE0-AE1D-240E13CF7A6A}" sibTransId="{8D7CBBD7-EAFE-4047-8065-3F4265780E88}"/>
    <dgm:cxn modelId="{AB79FB42-9408-42CD-94AA-E60FC167CE34}" type="presOf" srcId="{3639E666-49F1-4FC1-9347-5D20D0B5711B}" destId="{B3932F52-DC2D-4D2E-99DB-A81AF9A71FC7}" srcOrd="0" destOrd="0" presId="urn:microsoft.com/office/officeart/2005/8/layout/hierarchy1"/>
    <dgm:cxn modelId="{AE45426E-4B3B-4D39-81A0-D0A6C81267E3}" type="presOf" srcId="{3C48F701-18CF-4DA0-B370-ADD781E40A2A}" destId="{0FC43795-6F17-483A-B285-5914874CE43F}" srcOrd="0" destOrd="0" presId="urn:microsoft.com/office/officeart/2005/8/layout/hierarchy1"/>
    <dgm:cxn modelId="{3E83AB52-D50C-4EBD-8602-ADE5FFE3AB64}" type="presOf" srcId="{D2D78DDD-AFC9-44BD-91B1-759E6E35F044}" destId="{4821A880-3B1B-4D96-B285-8D65148A42EA}" srcOrd="0" destOrd="0" presId="urn:microsoft.com/office/officeart/2005/8/layout/hierarchy1"/>
    <dgm:cxn modelId="{12C8A0D5-9444-4204-98FE-2E6679E6BB8A}" srcId="{26E2485C-8BF0-4B4B-A998-F41AE3A6A4C0}" destId="{3C48F701-18CF-4DA0-B370-ADD781E40A2A}" srcOrd="0" destOrd="0" parTransId="{85156E77-98D8-429F-8D87-EE12C1F73C8C}" sibTransId="{AD721069-3B86-4D7B-9576-D914CE288609}"/>
    <dgm:cxn modelId="{CD376AF8-6C95-4AD9-A164-B54644EF2CDC}" type="presOf" srcId="{5C61275C-C941-45F1-A2D8-FA7EC8A28582}" destId="{AC864A11-2DEA-4664-A477-285E029B17C0}" srcOrd="0" destOrd="0" presId="urn:microsoft.com/office/officeart/2005/8/layout/hierarchy1"/>
    <dgm:cxn modelId="{8EFD60F0-65CD-4D16-9C13-3589B3DF3311}" type="presParOf" srcId="{B3932F52-DC2D-4D2E-99DB-A81AF9A71FC7}" destId="{D6B8A165-9C9B-4923-9165-5247A4406E65}" srcOrd="0" destOrd="0" presId="urn:microsoft.com/office/officeart/2005/8/layout/hierarchy1"/>
    <dgm:cxn modelId="{C4F1D870-FEA9-4B2C-A0EA-79C9BBB0E470}" type="presParOf" srcId="{D6B8A165-9C9B-4923-9165-5247A4406E65}" destId="{83FD5D6C-B18F-4836-B252-1194433433C0}" srcOrd="0" destOrd="0" presId="urn:microsoft.com/office/officeart/2005/8/layout/hierarchy1"/>
    <dgm:cxn modelId="{D279A701-9545-4EB6-9461-5441E195A218}" type="presParOf" srcId="{83FD5D6C-B18F-4836-B252-1194433433C0}" destId="{6600C94F-8203-4867-A7A1-9D5D796D9897}" srcOrd="0" destOrd="0" presId="urn:microsoft.com/office/officeart/2005/8/layout/hierarchy1"/>
    <dgm:cxn modelId="{9A587EB0-FB6A-4E22-BB83-3D8F835112D1}" type="presParOf" srcId="{83FD5D6C-B18F-4836-B252-1194433433C0}" destId="{06FF5BF9-D788-4608-9884-329A6927C89A}" srcOrd="1" destOrd="0" presId="urn:microsoft.com/office/officeart/2005/8/layout/hierarchy1"/>
    <dgm:cxn modelId="{23E6595D-9266-49FE-B440-51522D4DEBD8}" type="presParOf" srcId="{D6B8A165-9C9B-4923-9165-5247A4406E65}" destId="{2D328A04-7207-42B8-995A-3B90076F37E9}" srcOrd="1" destOrd="0" presId="urn:microsoft.com/office/officeart/2005/8/layout/hierarchy1"/>
    <dgm:cxn modelId="{0A10D5FB-C775-4211-82C1-57D8ED0C1747}" type="presParOf" srcId="{2D328A04-7207-42B8-995A-3B90076F37E9}" destId="{A478F039-B5C6-492C-BF3C-B94C00544784}" srcOrd="0" destOrd="0" presId="urn:microsoft.com/office/officeart/2005/8/layout/hierarchy1"/>
    <dgm:cxn modelId="{AA288B8F-5E50-4165-A199-ED9C3957C941}" type="presParOf" srcId="{2D328A04-7207-42B8-995A-3B90076F37E9}" destId="{016C1490-8D47-401A-B42C-991A0E340D3E}" srcOrd="1" destOrd="0" presId="urn:microsoft.com/office/officeart/2005/8/layout/hierarchy1"/>
    <dgm:cxn modelId="{754B250A-D94C-404E-B8E0-340703229F5F}" type="presParOf" srcId="{016C1490-8D47-401A-B42C-991A0E340D3E}" destId="{40D20C86-CCD5-4E79-9270-E6B0C004A449}" srcOrd="0" destOrd="0" presId="urn:microsoft.com/office/officeart/2005/8/layout/hierarchy1"/>
    <dgm:cxn modelId="{C5E1A3E7-6334-4E3F-B2E1-12D646C1E610}" type="presParOf" srcId="{40D20C86-CCD5-4E79-9270-E6B0C004A449}" destId="{5E55B90B-F9DC-4571-AAA0-E94320D2BBEE}" srcOrd="0" destOrd="0" presId="urn:microsoft.com/office/officeart/2005/8/layout/hierarchy1"/>
    <dgm:cxn modelId="{F6404C9C-3831-42B1-A946-9110C7E7EFDC}" type="presParOf" srcId="{40D20C86-CCD5-4E79-9270-E6B0C004A449}" destId="{0FC43795-6F17-483A-B285-5914874CE43F}" srcOrd="1" destOrd="0" presId="urn:microsoft.com/office/officeart/2005/8/layout/hierarchy1"/>
    <dgm:cxn modelId="{F1B9DEC1-E606-41E3-88FC-EBCD97819EE2}" type="presParOf" srcId="{016C1490-8D47-401A-B42C-991A0E340D3E}" destId="{4B1375D3-6E9F-49D3-9160-39F86A9CDC5F}" srcOrd="1" destOrd="0" presId="urn:microsoft.com/office/officeart/2005/8/layout/hierarchy1"/>
    <dgm:cxn modelId="{953356B4-0CED-41EE-B8BB-71433A021D05}" type="presParOf" srcId="{2D328A04-7207-42B8-995A-3B90076F37E9}" destId="{4821A880-3B1B-4D96-B285-8D65148A42EA}" srcOrd="2" destOrd="0" presId="urn:microsoft.com/office/officeart/2005/8/layout/hierarchy1"/>
    <dgm:cxn modelId="{B25DDA54-3B25-4E35-9C7B-EB14A8251EB9}" type="presParOf" srcId="{2D328A04-7207-42B8-995A-3B90076F37E9}" destId="{115EA472-0A39-4D33-A30A-226E12DCDF77}" srcOrd="3" destOrd="0" presId="urn:microsoft.com/office/officeart/2005/8/layout/hierarchy1"/>
    <dgm:cxn modelId="{1EDA3223-B4B1-4BBD-B44D-8EC3B04341A2}" type="presParOf" srcId="{115EA472-0A39-4D33-A30A-226E12DCDF77}" destId="{A3B478A8-FE18-42FC-9C71-A127DEC12D00}" srcOrd="0" destOrd="0" presId="urn:microsoft.com/office/officeart/2005/8/layout/hierarchy1"/>
    <dgm:cxn modelId="{52AFCCFF-0F4A-4658-A328-C4264F96F8B7}" type="presParOf" srcId="{A3B478A8-FE18-42FC-9C71-A127DEC12D00}" destId="{91B108EF-5401-4213-A581-00B87483FB73}" srcOrd="0" destOrd="0" presId="urn:microsoft.com/office/officeart/2005/8/layout/hierarchy1"/>
    <dgm:cxn modelId="{65AB31C9-192A-4E45-9D04-B08BF1E71895}" type="presParOf" srcId="{A3B478A8-FE18-42FC-9C71-A127DEC12D00}" destId="{AC864A11-2DEA-4664-A477-285E029B17C0}" srcOrd="1" destOrd="0" presId="urn:microsoft.com/office/officeart/2005/8/layout/hierarchy1"/>
    <dgm:cxn modelId="{9C896800-9E8C-4D4B-B5B6-7334BF591363}" type="presParOf" srcId="{115EA472-0A39-4D33-A30A-226E12DCDF77}" destId="{9F53CBEE-7F78-448E-B5B1-9668040094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75178-A18A-49FE-A50F-A62CB17D2E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40B9279-7240-4101-A206-62DA9C1A4098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>
              <a:solidFill>
                <a:schemeClr val="bg1">
                  <a:lumMod val="95000"/>
                </a:schemeClr>
              </a:solidFill>
            </a:rPr>
            <a:t>Pressure </a:t>
          </a:r>
        </a:p>
        <a:p>
          <a:r>
            <a:rPr lang="en-US" altLang="zh-CN" dirty="0">
              <a:solidFill>
                <a:schemeClr val="bg1">
                  <a:lumMod val="95000"/>
                </a:schemeClr>
              </a:solidFill>
            </a:rPr>
            <a:t>Map</a:t>
          </a:r>
          <a:endParaRPr lang="zh-CN" altLang="en-US" dirty="0">
            <a:solidFill>
              <a:schemeClr val="bg1">
                <a:lumMod val="95000"/>
              </a:schemeClr>
            </a:solidFill>
          </a:endParaRPr>
        </a:p>
      </dgm:t>
    </dgm:pt>
    <dgm:pt modelId="{8F425CE5-9724-43B3-889E-924F050212A9}" type="parTrans" cxnId="{9C57BB76-A55E-494B-B281-81EEBA9D7FCC}">
      <dgm:prSet/>
      <dgm:spPr/>
      <dgm:t>
        <a:bodyPr/>
        <a:lstStyle/>
        <a:p>
          <a:endParaRPr lang="zh-CN" altLang="en-US"/>
        </a:p>
      </dgm:t>
    </dgm:pt>
    <dgm:pt modelId="{ECBD8C77-4F53-4778-A837-2E1E134AD0E2}" type="sibTrans" cxnId="{9C57BB76-A55E-494B-B281-81EEBA9D7FCC}">
      <dgm:prSet/>
      <dgm:spPr/>
      <dgm:t>
        <a:bodyPr/>
        <a:lstStyle/>
        <a:p>
          <a:endParaRPr lang="zh-CN" altLang="en-US"/>
        </a:p>
      </dgm:t>
    </dgm:pt>
    <dgm:pt modelId="{77FAD62C-7CCD-415E-AC3B-FFFF19F1B753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>
              <a:solidFill>
                <a:schemeClr val="bg1"/>
              </a:solidFill>
            </a:rPr>
            <a:t>Temperature</a:t>
          </a:r>
          <a:endParaRPr lang="zh-CN" altLang="en-US" dirty="0">
            <a:solidFill>
              <a:schemeClr val="bg1"/>
            </a:solidFill>
          </a:endParaRPr>
        </a:p>
      </dgm:t>
    </dgm:pt>
    <dgm:pt modelId="{C19E96F8-2406-4CD0-BD8C-266C08C1DF91}" type="parTrans" cxnId="{B1A99B2E-AC09-4DF7-8B9F-1D910089C775}">
      <dgm:prSet/>
      <dgm:spPr/>
      <dgm:t>
        <a:bodyPr/>
        <a:lstStyle/>
        <a:p>
          <a:endParaRPr lang="zh-CN" altLang="en-US"/>
        </a:p>
      </dgm:t>
    </dgm:pt>
    <dgm:pt modelId="{C7D175A6-FC84-4961-B243-7B133BF9A105}" type="sibTrans" cxnId="{B1A99B2E-AC09-4DF7-8B9F-1D910089C775}">
      <dgm:prSet/>
      <dgm:spPr/>
      <dgm:t>
        <a:bodyPr/>
        <a:lstStyle/>
        <a:p>
          <a:endParaRPr lang="zh-CN" altLang="en-US"/>
        </a:p>
      </dgm:t>
    </dgm:pt>
    <dgm:pt modelId="{D58BC0F7-F5D0-4988-8EC0-3D62622422A1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Height	</a:t>
          </a:r>
          <a:endParaRPr lang="zh-CN" altLang="en-US" dirty="0"/>
        </a:p>
      </dgm:t>
    </dgm:pt>
    <dgm:pt modelId="{16AED835-C260-445B-822E-C5616273071B}" type="parTrans" cxnId="{6795BB3A-B56D-4CC7-B97F-84EBE2F9B9CB}">
      <dgm:prSet/>
      <dgm:spPr/>
      <dgm:t>
        <a:bodyPr/>
        <a:lstStyle/>
        <a:p>
          <a:endParaRPr lang="zh-CN" altLang="en-US"/>
        </a:p>
      </dgm:t>
    </dgm:pt>
    <dgm:pt modelId="{3DEB4E50-EE6C-4D7D-BAFB-339224E15695}" type="sibTrans" cxnId="{6795BB3A-B56D-4CC7-B97F-84EBE2F9B9CB}">
      <dgm:prSet/>
      <dgm:spPr/>
      <dgm:t>
        <a:bodyPr/>
        <a:lstStyle/>
        <a:p>
          <a:endParaRPr lang="zh-CN" altLang="en-US"/>
        </a:p>
      </dgm:t>
    </dgm:pt>
    <dgm:pt modelId="{407505DF-DF41-42C9-A852-4BB3333F0E73}" type="pres">
      <dgm:prSet presAssocID="{5C875178-A18A-49FE-A50F-A62CB17D2E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99540-BB5E-407D-AC92-ED633C2E680B}" type="pres">
      <dgm:prSet presAssocID="{F40B9279-7240-4101-A206-62DA9C1A4098}" presName="root1" presStyleCnt="0"/>
      <dgm:spPr/>
    </dgm:pt>
    <dgm:pt modelId="{C12EB82D-E422-4FCE-BD1C-75547F7C00E0}" type="pres">
      <dgm:prSet presAssocID="{F40B9279-7240-4101-A206-62DA9C1A4098}" presName="LevelOneTextNode" presStyleLbl="node0" presStyleIdx="0" presStyleCnt="1" custAng="5400000" custScaleX="85665" custScaleY="74338" custLinFactNeighborX="-67921" custLinFactNeighborY="-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42909-7743-483D-B1B8-8A4BE737FBA5}" type="pres">
      <dgm:prSet presAssocID="{F40B9279-7240-4101-A206-62DA9C1A4098}" presName="level2hierChild" presStyleCnt="0"/>
      <dgm:spPr/>
    </dgm:pt>
    <dgm:pt modelId="{3F6D08CE-FDF9-4FDC-B665-A6FF72C27978}" type="pres">
      <dgm:prSet presAssocID="{C19E96F8-2406-4CD0-BD8C-266C08C1DF9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CC6FC30-D221-4C7E-889A-60ECC7381B85}" type="pres">
      <dgm:prSet presAssocID="{C19E96F8-2406-4CD0-BD8C-266C08C1DF9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DAD5832-DB98-4277-9FC8-C4097A6A703A}" type="pres">
      <dgm:prSet presAssocID="{77FAD62C-7CCD-415E-AC3B-FFFF19F1B753}" presName="root2" presStyleCnt="0"/>
      <dgm:spPr/>
    </dgm:pt>
    <dgm:pt modelId="{741AA6A5-7EEA-44B0-A0F0-4DFBD9998F36}" type="pres">
      <dgm:prSet presAssocID="{77FAD62C-7CCD-415E-AC3B-FFFF19F1B753}" presName="LevelTwoTextNode" presStyleLbl="node2" presStyleIdx="0" presStyleCnt="2" custLinFactNeighborX="6169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6D24C6-0319-4363-9D35-8C65AD67209F}" type="pres">
      <dgm:prSet presAssocID="{77FAD62C-7CCD-415E-AC3B-FFFF19F1B753}" presName="level3hierChild" presStyleCnt="0"/>
      <dgm:spPr/>
    </dgm:pt>
    <dgm:pt modelId="{448A3661-A2C8-498E-871B-7FB0703758A9}" type="pres">
      <dgm:prSet presAssocID="{16AED835-C260-445B-822E-C5616273071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94DDCF0-292C-48FD-852F-2093D15A99AE}" type="pres">
      <dgm:prSet presAssocID="{16AED835-C260-445B-822E-C5616273071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E136430-ABC1-4877-AE5E-FE594040AFB4}" type="pres">
      <dgm:prSet presAssocID="{D58BC0F7-F5D0-4988-8EC0-3D62622422A1}" presName="root2" presStyleCnt="0"/>
      <dgm:spPr/>
    </dgm:pt>
    <dgm:pt modelId="{4E76C840-6696-49E5-ACA4-EC76610B22C3}" type="pres">
      <dgm:prSet presAssocID="{D58BC0F7-F5D0-4988-8EC0-3D62622422A1}" presName="LevelTwoTextNode" presStyleLbl="node2" presStyleIdx="1" presStyleCnt="2" custLinFactNeighborX="61691" custLinFactNeighborY="-1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D4FF1-CC77-476D-9ACA-CE6EDE2B966D}" type="pres">
      <dgm:prSet presAssocID="{D58BC0F7-F5D0-4988-8EC0-3D62622422A1}" presName="level3hierChild" presStyleCnt="0"/>
      <dgm:spPr/>
    </dgm:pt>
  </dgm:ptLst>
  <dgm:cxnLst>
    <dgm:cxn modelId="{A8308180-823B-4EAE-94A2-4E2D91C8230F}" type="presOf" srcId="{16AED835-C260-445B-822E-C5616273071B}" destId="{494DDCF0-292C-48FD-852F-2093D15A99AE}" srcOrd="1" destOrd="0" presId="urn:microsoft.com/office/officeart/2008/layout/HorizontalMultiLevelHierarchy"/>
    <dgm:cxn modelId="{AAE6211C-F039-4A46-AA55-F60A81221172}" type="presOf" srcId="{D58BC0F7-F5D0-4988-8EC0-3D62622422A1}" destId="{4E76C840-6696-49E5-ACA4-EC76610B22C3}" srcOrd="0" destOrd="0" presId="urn:microsoft.com/office/officeart/2008/layout/HorizontalMultiLevelHierarchy"/>
    <dgm:cxn modelId="{037880CA-F42B-466E-9753-14794832D5A3}" type="presOf" srcId="{77FAD62C-7CCD-415E-AC3B-FFFF19F1B753}" destId="{741AA6A5-7EEA-44B0-A0F0-4DFBD9998F36}" srcOrd="0" destOrd="0" presId="urn:microsoft.com/office/officeart/2008/layout/HorizontalMultiLevelHierarchy"/>
    <dgm:cxn modelId="{B1A99B2E-AC09-4DF7-8B9F-1D910089C775}" srcId="{F40B9279-7240-4101-A206-62DA9C1A4098}" destId="{77FAD62C-7CCD-415E-AC3B-FFFF19F1B753}" srcOrd="0" destOrd="0" parTransId="{C19E96F8-2406-4CD0-BD8C-266C08C1DF91}" sibTransId="{C7D175A6-FC84-4961-B243-7B133BF9A105}"/>
    <dgm:cxn modelId="{871DA4F9-4685-4B7D-A9E4-09C63C50EE8F}" type="presOf" srcId="{C19E96F8-2406-4CD0-BD8C-266C08C1DF91}" destId="{3F6D08CE-FDF9-4FDC-B665-A6FF72C27978}" srcOrd="0" destOrd="0" presId="urn:microsoft.com/office/officeart/2008/layout/HorizontalMultiLevelHierarchy"/>
    <dgm:cxn modelId="{6795BB3A-B56D-4CC7-B97F-84EBE2F9B9CB}" srcId="{F40B9279-7240-4101-A206-62DA9C1A4098}" destId="{D58BC0F7-F5D0-4988-8EC0-3D62622422A1}" srcOrd="1" destOrd="0" parTransId="{16AED835-C260-445B-822E-C5616273071B}" sibTransId="{3DEB4E50-EE6C-4D7D-BAFB-339224E15695}"/>
    <dgm:cxn modelId="{DF8706B1-DD01-4A8B-A26B-B680FD11080D}" type="presOf" srcId="{C19E96F8-2406-4CD0-BD8C-266C08C1DF91}" destId="{BCC6FC30-D221-4C7E-889A-60ECC7381B85}" srcOrd="1" destOrd="0" presId="urn:microsoft.com/office/officeart/2008/layout/HorizontalMultiLevelHierarchy"/>
    <dgm:cxn modelId="{62831142-04ED-4152-B13B-8F859FBF6289}" type="presOf" srcId="{5C875178-A18A-49FE-A50F-A62CB17D2E4E}" destId="{407505DF-DF41-42C9-A852-4BB3333F0E73}" srcOrd="0" destOrd="0" presId="urn:microsoft.com/office/officeart/2008/layout/HorizontalMultiLevelHierarchy"/>
    <dgm:cxn modelId="{9C57BB76-A55E-494B-B281-81EEBA9D7FCC}" srcId="{5C875178-A18A-49FE-A50F-A62CB17D2E4E}" destId="{F40B9279-7240-4101-A206-62DA9C1A4098}" srcOrd="0" destOrd="0" parTransId="{8F425CE5-9724-43B3-889E-924F050212A9}" sibTransId="{ECBD8C77-4F53-4778-A837-2E1E134AD0E2}"/>
    <dgm:cxn modelId="{4DF59E78-1281-4DE2-A33B-902313C89050}" type="presOf" srcId="{F40B9279-7240-4101-A206-62DA9C1A4098}" destId="{C12EB82D-E422-4FCE-BD1C-75547F7C00E0}" srcOrd="0" destOrd="0" presId="urn:microsoft.com/office/officeart/2008/layout/HorizontalMultiLevelHierarchy"/>
    <dgm:cxn modelId="{CF91F9F7-9641-44EF-B580-D70E26E0E778}" type="presOf" srcId="{16AED835-C260-445B-822E-C5616273071B}" destId="{448A3661-A2C8-498E-871B-7FB0703758A9}" srcOrd="0" destOrd="0" presId="urn:microsoft.com/office/officeart/2008/layout/HorizontalMultiLevelHierarchy"/>
    <dgm:cxn modelId="{2743A4E6-AB9E-4128-80FE-DB3CE957F36E}" type="presParOf" srcId="{407505DF-DF41-42C9-A852-4BB3333F0E73}" destId="{16899540-BB5E-407D-AC92-ED633C2E680B}" srcOrd="0" destOrd="0" presId="urn:microsoft.com/office/officeart/2008/layout/HorizontalMultiLevelHierarchy"/>
    <dgm:cxn modelId="{E3A723AB-DF7E-4F0D-8894-B5FCF0591956}" type="presParOf" srcId="{16899540-BB5E-407D-AC92-ED633C2E680B}" destId="{C12EB82D-E422-4FCE-BD1C-75547F7C00E0}" srcOrd="0" destOrd="0" presId="urn:microsoft.com/office/officeart/2008/layout/HorizontalMultiLevelHierarchy"/>
    <dgm:cxn modelId="{BE797677-2BD1-48C4-8303-4A7C29C4D5B4}" type="presParOf" srcId="{16899540-BB5E-407D-AC92-ED633C2E680B}" destId="{36742909-7743-483D-B1B8-8A4BE737FBA5}" srcOrd="1" destOrd="0" presId="urn:microsoft.com/office/officeart/2008/layout/HorizontalMultiLevelHierarchy"/>
    <dgm:cxn modelId="{68A29EA2-1FD0-45A0-A0A1-D1FE336A25C9}" type="presParOf" srcId="{36742909-7743-483D-B1B8-8A4BE737FBA5}" destId="{3F6D08CE-FDF9-4FDC-B665-A6FF72C27978}" srcOrd="0" destOrd="0" presId="urn:microsoft.com/office/officeart/2008/layout/HorizontalMultiLevelHierarchy"/>
    <dgm:cxn modelId="{17BF8513-F9F3-476E-A7CB-1FF02F3B9325}" type="presParOf" srcId="{3F6D08CE-FDF9-4FDC-B665-A6FF72C27978}" destId="{BCC6FC30-D221-4C7E-889A-60ECC7381B85}" srcOrd="0" destOrd="0" presId="urn:microsoft.com/office/officeart/2008/layout/HorizontalMultiLevelHierarchy"/>
    <dgm:cxn modelId="{6C6E9003-4E7F-4CB2-A5C1-26CFF39661D7}" type="presParOf" srcId="{36742909-7743-483D-B1B8-8A4BE737FBA5}" destId="{EDAD5832-DB98-4277-9FC8-C4097A6A703A}" srcOrd="1" destOrd="0" presId="urn:microsoft.com/office/officeart/2008/layout/HorizontalMultiLevelHierarchy"/>
    <dgm:cxn modelId="{4EEFAB8C-FA9F-401F-BE56-76C5C232F218}" type="presParOf" srcId="{EDAD5832-DB98-4277-9FC8-C4097A6A703A}" destId="{741AA6A5-7EEA-44B0-A0F0-4DFBD9998F36}" srcOrd="0" destOrd="0" presId="urn:microsoft.com/office/officeart/2008/layout/HorizontalMultiLevelHierarchy"/>
    <dgm:cxn modelId="{055A14D1-2BC6-4A81-9DED-3A9F59D10A39}" type="presParOf" srcId="{EDAD5832-DB98-4277-9FC8-C4097A6A703A}" destId="{506D24C6-0319-4363-9D35-8C65AD67209F}" srcOrd="1" destOrd="0" presId="urn:microsoft.com/office/officeart/2008/layout/HorizontalMultiLevelHierarchy"/>
    <dgm:cxn modelId="{24A50B7B-E1FC-4D4C-87AE-A83250530469}" type="presParOf" srcId="{36742909-7743-483D-B1B8-8A4BE737FBA5}" destId="{448A3661-A2C8-498E-871B-7FB0703758A9}" srcOrd="2" destOrd="0" presId="urn:microsoft.com/office/officeart/2008/layout/HorizontalMultiLevelHierarchy"/>
    <dgm:cxn modelId="{039C7991-B8AB-4A21-B015-5A8A13D88FDD}" type="presParOf" srcId="{448A3661-A2C8-498E-871B-7FB0703758A9}" destId="{494DDCF0-292C-48FD-852F-2093D15A99AE}" srcOrd="0" destOrd="0" presId="urn:microsoft.com/office/officeart/2008/layout/HorizontalMultiLevelHierarchy"/>
    <dgm:cxn modelId="{8CE69C8C-8ADB-4AF8-9FA9-7916BB4E0D91}" type="presParOf" srcId="{36742909-7743-483D-B1B8-8A4BE737FBA5}" destId="{0E136430-ABC1-4877-AE5E-FE594040AFB4}" srcOrd="3" destOrd="0" presId="urn:microsoft.com/office/officeart/2008/layout/HorizontalMultiLevelHierarchy"/>
    <dgm:cxn modelId="{1F1F24D1-09F9-4015-A292-893CB62E1B55}" type="presParOf" srcId="{0E136430-ABC1-4877-AE5E-FE594040AFB4}" destId="{4E76C840-6696-49E5-ACA4-EC76610B22C3}" srcOrd="0" destOrd="0" presId="urn:microsoft.com/office/officeart/2008/layout/HorizontalMultiLevelHierarchy"/>
    <dgm:cxn modelId="{1F3826B1-043D-4197-A523-84260183A8C2}" type="presParOf" srcId="{0E136430-ABC1-4877-AE5E-FE594040AFB4}" destId="{7B2D4FF1-CC77-476D-9ACA-CE6EDE2B96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1A880-3B1B-4D96-B285-8D65148A42EA}">
      <dsp:nvSpPr>
        <dsp:cNvPr id="0" name=""/>
        <dsp:cNvSpPr/>
      </dsp:nvSpPr>
      <dsp:spPr>
        <a:xfrm>
          <a:off x="4123086" y="1678679"/>
          <a:ext cx="2340102" cy="96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312"/>
              </a:lnTo>
              <a:lnTo>
                <a:pt x="2340102" y="676312"/>
              </a:lnTo>
              <a:lnTo>
                <a:pt x="2340102" y="964431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8F039-B5C6-492C-BF3C-B94C00544784}">
      <dsp:nvSpPr>
        <dsp:cNvPr id="0" name=""/>
        <dsp:cNvSpPr/>
      </dsp:nvSpPr>
      <dsp:spPr>
        <a:xfrm>
          <a:off x="1990772" y="1678679"/>
          <a:ext cx="2132314" cy="971284"/>
        </a:xfrm>
        <a:custGeom>
          <a:avLst/>
          <a:gdLst/>
          <a:ahLst/>
          <a:cxnLst/>
          <a:rect l="0" t="0" r="0" b="0"/>
          <a:pathLst>
            <a:path>
              <a:moveTo>
                <a:pt x="2132314" y="0"/>
              </a:moveTo>
              <a:lnTo>
                <a:pt x="2132314" y="683165"/>
              </a:lnTo>
              <a:lnTo>
                <a:pt x="0" y="683165"/>
              </a:lnTo>
              <a:lnTo>
                <a:pt x="0" y="971284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0C94F-8203-4867-A7A1-9D5D796D9897}">
      <dsp:nvSpPr>
        <dsp:cNvPr id="0" name=""/>
        <dsp:cNvSpPr/>
      </dsp:nvSpPr>
      <dsp:spPr>
        <a:xfrm>
          <a:off x="2568017" y="-296258"/>
          <a:ext cx="3110138" cy="19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F5BF9-D788-4608-9884-329A6927C89A}">
      <dsp:nvSpPr>
        <dsp:cNvPr id="0" name=""/>
        <dsp:cNvSpPr/>
      </dsp:nvSpPr>
      <dsp:spPr>
        <a:xfrm>
          <a:off x="2913588" y="32033"/>
          <a:ext cx="3110138" cy="19749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Electrical Part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000" kern="1200" dirty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Test Accuracy</a:t>
          </a:r>
          <a:endParaRPr lang="zh-CN" altLang="en-US" sz="3000" kern="1200" dirty="0"/>
        </a:p>
      </dsp:txBody>
      <dsp:txXfrm>
        <a:off x="2971432" y="89877"/>
        <a:ext cx="2994450" cy="1859249"/>
      </dsp:txXfrm>
    </dsp:sp>
    <dsp:sp modelId="{5E55B90B-F9DC-4571-AAA0-E94320D2BBEE}">
      <dsp:nvSpPr>
        <dsp:cNvPr id="0" name=""/>
        <dsp:cNvSpPr/>
      </dsp:nvSpPr>
      <dsp:spPr>
        <a:xfrm>
          <a:off x="435703" y="2649964"/>
          <a:ext cx="3110138" cy="19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43795-6F17-483A-B285-5914874CE43F}">
      <dsp:nvSpPr>
        <dsp:cNvPr id="0" name=""/>
        <dsp:cNvSpPr/>
      </dsp:nvSpPr>
      <dsp:spPr>
        <a:xfrm>
          <a:off x="781273" y="2978256"/>
          <a:ext cx="3110138" cy="19749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Pressure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Chamber</a:t>
          </a:r>
          <a:endParaRPr lang="zh-CN" altLang="en-US" sz="3000" kern="1200" dirty="0"/>
        </a:p>
      </dsp:txBody>
      <dsp:txXfrm>
        <a:off x="839117" y="3036100"/>
        <a:ext cx="2994450" cy="1859249"/>
      </dsp:txXfrm>
    </dsp:sp>
    <dsp:sp modelId="{91B108EF-5401-4213-A581-00B87483FB73}">
      <dsp:nvSpPr>
        <dsp:cNvPr id="0" name=""/>
        <dsp:cNvSpPr/>
      </dsp:nvSpPr>
      <dsp:spPr>
        <a:xfrm>
          <a:off x="4908120" y="2643111"/>
          <a:ext cx="3110138" cy="19749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64A11-2DEA-4664-A477-285E029B17C0}">
      <dsp:nvSpPr>
        <dsp:cNvPr id="0" name=""/>
        <dsp:cNvSpPr/>
      </dsp:nvSpPr>
      <dsp:spPr>
        <a:xfrm>
          <a:off x="5253690" y="2971403"/>
          <a:ext cx="3110138" cy="19749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Pressure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sensor</a:t>
          </a:r>
          <a:endParaRPr lang="zh-CN" altLang="en-US" sz="3000" kern="1200" dirty="0"/>
        </a:p>
      </dsp:txBody>
      <dsp:txXfrm>
        <a:off x="5311534" y="3029247"/>
        <a:ext cx="2994450" cy="185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A3661-A2C8-498E-871B-7FB0703758A9}">
      <dsp:nvSpPr>
        <dsp:cNvPr id="0" name=""/>
        <dsp:cNvSpPr/>
      </dsp:nvSpPr>
      <dsp:spPr>
        <a:xfrm>
          <a:off x="2988494" y="3157845"/>
          <a:ext cx="4096214" cy="796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8107" y="0"/>
              </a:lnTo>
              <a:lnTo>
                <a:pt x="2048107" y="796656"/>
              </a:lnTo>
              <a:lnTo>
                <a:pt x="4096214" y="796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932277" y="3451849"/>
        <a:ext cx="208648" cy="208648"/>
      </dsp:txXfrm>
    </dsp:sp>
    <dsp:sp modelId="{3F6D08CE-FDF9-4FDC-B665-A6FF72C27978}">
      <dsp:nvSpPr>
        <dsp:cNvPr id="0" name=""/>
        <dsp:cNvSpPr/>
      </dsp:nvSpPr>
      <dsp:spPr>
        <a:xfrm>
          <a:off x="2988494" y="2447208"/>
          <a:ext cx="4096214" cy="710637"/>
        </a:xfrm>
        <a:custGeom>
          <a:avLst/>
          <a:gdLst/>
          <a:ahLst/>
          <a:cxnLst/>
          <a:rect l="0" t="0" r="0" b="0"/>
          <a:pathLst>
            <a:path>
              <a:moveTo>
                <a:pt x="0" y="710637"/>
              </a:moveTo>
              <a:lnTo>
                <a:pt x="2048107" y="710637"/>
              </a:lnTo>
              <a:lnTo>
                <a:pt x="2048107" y="0"/>
              </a:lnTo>
              <a:lnTo>
                <a:pt x="40962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932666" y="2698591"/>
        <a:ext cx="207869" cy="207869"/>
      </dsp:txXfrm>
    </dsp:sp>
    <dsp:sp modelId="{C12EB82D-E422-4FCE-BD1C-75547F7C00E0}">
      <dsp:nvSpPr>
        <dsp:cNvPr id="0" name=""/>
        <dsp:cNvSpPr/>
      </dsp:nvSpPr>
      <dsp:spPr>
        <a:xfrm>
          <a:off x="80268" y="2635463"/>
          <a:ext cx="4771687" cy="104476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solidFill>
                <a:schemeClr val="bg1">
                  <a:lumMod val="95000"/>
                </a:schemeClr>
              </a:solidFill>
            </a:rPr>
            <a:t>Pressure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solidFill>
                <a:schemeClr val="bg1">
                  <a:lumMod val="95000"/>
                </a:schemeClr>
              </a:solidFill>
            </a:rPr>
            <a:t>Map</a:t>
          </a:r>
          <a:endParaRPr lang="zh-CN" altLang="en-US" sz="3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80268" y="2635463"/>
        <a:ext cx="4771687" cy="1044763"/>
      </dsp:txXfrm>
    </dsp:sp>
    <dsp:sp modelId="{741AA6A5-7EEA-44B0-A0F0-4DFBD9998F36}">
      <dsp:nvSpPr>
        <dsp:cNvPr id="0" name=""/>
        <dsp:cNvSpPr/>
      </dsp:nvSpPr>
      <dsp:spPr>
        <a:xfrm>
          <a:off x="7084708" y="1837412"/>
          <a:ext cx="4000262" cy="1219592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>
              <a:solidFill>
                <a:schemeClr val="bg1"/>
              </a:solidFill>
            </a:rPr>
            <a:t>Temperature</a:t>
          </a:r>
          <a:endParaRPr lang="zh-CN" altLang="en-US" sz="3000" kern="1200" dirty="0">
            <a:solidFill>
              <a:schemeClr val="bg1"/>
            </a:solidFill>
          </a:endParaRPr>
        </a:p>
      </dsp:txBody>
      <dsp:txXfrm>
        <a:off x="7084708" y="1837412"/>
        <a:ext cx="4000262" cy="1219592"/>
      </dsp:txXfrm>
    </dsp:sp>
    <dsp:sp modelId="{4E76C840-6696-49E5-ACA4-EC76610B22C3}">
      <dsp:nvSpPr>
        <dsp:cNvPr id="0" name=""/>
        <dsp:cNvSpPr/>
      </dsp:nvSpPr>
      <dsp:spPr>
        <a:xfrm>
          <a:off x="7084708" y="3344706"/>
          <a:ext cx="4000262" cy="1219592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/>
            <a:t>Height	</a:t>
          </a:r>
          <a:endParaRPr lang="zh-CN" altLang="en-US" sz="3000" kern="1200" dirty="0"/>
        </a:p>
      </dsp:txBody>
      <dsp:txXfrm>
        <a:off x="7084708" y="3344706"/>
        <a:ext cx="4000262" cy="121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1F0D8-D809-409D-8A26-8C1FCC475E2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3BD2-5A9D-4EE9-94A2-32C95D8E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4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3BD2-5A9D-4EE9-94A2-32C95D8E0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3F2B9-247E-451F-8270-3E5B336D394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4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3BD2-5A9D-4EE9-94A2-32C95D8E02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1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http://stackoverflow.com/questions/9509419/xcode-easiest-way-to-send-data-from-ios-textfield-for-example-to-a-remote-datab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0EDC-C04F-4C0D-89E3-F4A25D2B79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6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3BD2-5A9D-4EE9-94A2-32C95D8E02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B940-4926-472D-A9D7-7D6D876B6CC3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39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BB7-0D78-4FC3-BD2A-DF743737CE9C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4839-8C31-4CDB-9FD8-D8BBE25A44B5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C26F-A6D4-479F-990B-F04DAD8A5498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A66-D561-4D56-B748-83250FAF883A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9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29D7-4EC1-4EA9-AADF-2779C9D29B9F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2721-CA0D-48E7-A6BF-EE4F0F2A800D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81B3-89CF-4976-B720-0DD49F7100FB}" type="datetime1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8904-F9BF-49BC-85EF-21A000D2BD5D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85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6FA496-F281-44BC-93B5-22862F8B1D62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699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28DD-99CA-46A0-B411-1B9E029A1CCB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72E3D1-5837-4D66-8C61-179C69563BC8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9753599" cy="2387600"/>
          </a:xfrm>
        </p:spPr>
        <p:txBody>
          <a:bodyPr/>
          <a:lstStyle/>
          <a:p>
            <a:r>
              <a:rPr lang="en-US" dirty="0"/>
              <a:t>Smart Phone Barometric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9618" y="3998788"/>
            <a:ext cx="7580244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              </a:t>
            </a:r>
            <a:r>
              <a:rPr lang="en-US" dirty="0" smtClean="0"/>
              <a:t>Members:</a:t>
            </a:r>
            <a:r>
              <a:rPr lang="en-US" dirty="0"/>
              <a:t>		</a:t>
            </a:r>
          </a:p>
          <a:p>
            <a:pPr algn="l"/>
            <a:r>
              <a:rPr lang="en-US" dirty="0" err="1"/>
              <a:t>Dayreal</a:t>
            </a:r>
            <a:r>
              <a:rPr lang="en-US" dirty="0"/>
              <a:t> Brown		</a:t>
            </a:r>
            <a:r>
              <a:rPr lang="en-US" dirty="0" err="1"/>
              <a:t>Xuanchen</a:t>
            </a:r>
            <a:r>
              <a:rPr lang="en-US" dirty="0"/>
              <a:t> Xiang</a:t>
            </a:r>
          </a:p>
          <a:p>
            <a:pPr algn="l"/>
            <a:r>
              <a:rPr lang="en-US" dirty="0"/>
              <a:t>Robert Minter		</a:t>
            </a:r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  <p:pic>
        <p:nvPicPr>
          <p:cNvPr id="6" name="Picture 14" descr="https://sites.google.com/site/lingroupfsu/_/rsrc/1467890814832/home/famu-fsu%20logo.png?height=134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97" y="14073"/>
            <a:ext cx="3965467" cy="13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522" y="1"/>
            <a:ext cx="1465478" cy="13384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Minter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pic>
        <p:nvPicPr>
          <p:cNvPr id="5" name="Picture 2" descr="Barometric Pressure Map for the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/>
          </p:nvPr>
        </p:nvGraphicFramePr>
        <p:xfrm>
          <a:off x="697117" y="280657"/>
          <a:ext cx="11389259" cy="641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-1" t="-1" r="-399" b="48658"/>
          <a:stretch/>
        </p:blipFill>
        <p:spPr>
          <a:xfrm>
            <a:off x="3244840" y="2348524"/>
            <a:ext cx="5196459" cy="1028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2718" y="1979192"/>
            <a:ext cx="274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0" dirty="0">
                <a:solidFill>
                  <a:srgbClr val="434343"/>
                </a:solidFill>
                <a:effectLst/>
                <a:latin typeface="Tahoma" panose="020B0604030504040204" pitchFamily="34" charset="0"/>
              </a:rPr>
              <a:t>Laplace pressure formula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19736" y="3823755"/>
            <a:ext cx="81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a=1/273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T: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P:Pressure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Z:Height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20402760">
            <a:off x="4492784" y="4152313"/>
            <a:ext cx="677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for ideal condition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Height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6844" y="2103597"/>
            <a:ext cx="5333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34343"/>
                </a:solidFill>
                <a:latin typeface="Tahoma" panose="020B0604030504040204" pitchFamily="34" charset="0"/>
              </a:rPr>
              <a:t>Temperature changes with the Height</a:t>
            </a:r>
          </a:p>
          <a:p>
            <a:r>
              <a:rPr lang="en-US" altLang="zh-CN" dirty="0">
                <a:solidFill>
                  <a:srgbClr val="434343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en-US" altLang="zh-CN" b="0" i="0" dirty="0">
                <a:solidFill>
                  <a:srgbClr val="434343"/>
                </a:solidFill>
                <a:effectLst/>
                <a:latin typeface="Tahoma" panose="020B0604030504040204" pitchFamily="34" charset="0"/>
              </a:rPr>
              <a:t>Fourier's law of heat conduction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05" y="3029095"/>
            <a:ext cx="2266950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6843" y="3533921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Assume temperature value is continuous </a:t>
            </a:r>
          </a:p>
          <a:p>
            <a:r>
              <a:rPr lang="en-US" altLang="zh-CN" dirty="0"/>
              <a:t>use Statics equations and do the calculation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36" y="4619963"/>
            <a:ext cx="1800225" cy="552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1" y="5534542"/>
            <a:ext cx="2800350" cy="571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0491" y="5172413"/>
            <a:ext cx="28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Suppose there is no heater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137" y="3401126"/>
            <a:ext cx="3746480" cy="59446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4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6842" y="1798726"/>
            <a:ext cx="6021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34343"/>
                </a:solidFill>
                <a:latin typeface="Tahoma" panose="020B0604030504040204" pitchFamily="34" charset="0"/>
              </a:rPr>
              <a:t>Model Temperature and Height linearly</a:t>
            </a:r>
          </a:p>
          <a:p>
            <a:r>
              <a:rPr lang="en-US" altLang="zh-CN" dirty="0">
                <a:solidFill>
                  <a:srgbClr val="434343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en-US" altLang="zh-CN" dirty="0">
                <a:solidFill>
                  <a:srgbClr val="434343"/>
                </a:solidFill>
              </a:rPr>
              <a:t>Suppose </a:t>
            </a:r>
            <a:r>
              <a:rPr lang="en-US" altLang="zh-CN" dirty="0"/>
              <a:t>Temperature is in a state of instability</a:t>
            </a:r>
            <a:endParaRPr lang="en-US" altLang="zh-CN" dirty="0">
              <a:solidFill>
                <a:srgbClr val="434343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7348" y="4058899"/>
            <a:ext cx="395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</a:t>
            </a:r>
            <a:r>
              <a:rPr lang="en-US" altLang="zh-CN" b="0" i="0" dirty="0">
                <a:solidFill>
                  <a:srgbClr val="434343"/>
                </a:solidFill>
                <a:effectLst/>
              </a:rPr>
              <a:t>Fourier's law of heat conduction</a:t>
            </a:r>
            <a:endParaRPr lang="zh-CN" altLang="en-US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96248" y="5155300"/>
            <a:ext cx="28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When Z=h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86" y="2890763"/>
            <a:ext cx="5715000" cy="53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48" y="3468348"/>
            <a:ext cx="3781425" cy="59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48" y="4371655"/>
            <a:ext cx="2457450" cy="800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646" y="3746386"/>
            <a:ext cx="3105150" cy="7810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6842" y="1798725"/>
            <a:ext cx="9453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Atmospheric short-term state change is not big, we can consider it quasi static and adiabatic</a:t>
            </a:r>
            <a:r>
              <a:rPr lang="en-US" altLang="zh-CN" sz="2400" dirty="0">
                <a:solidFill>
                  <a:srgbClr val="434343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4595" y="3335857"/>
            <a:ext cx="39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 equation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6842" y="2629722"/>
            <a:ext cx="303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0" dirty="0">
                <a:solidFill>
                  <a:srgbClr val="434343"/>
                </a:solidFill>
                <a:effectLst/>
                <a:latin typeface="Tahoma" panose="020B0604030504040204" pitchFamily="34" charset="0"/>
              </a:rPr>
              <a:t>the first thermodynamic law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5" y="2983432"/>
            <a:ext cx="1562100" cy="3524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95" y="3705189"/>
            <a:ext cx="942975" cy="266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32" y="4481427"/>
            <a:ext cx="2333625" cy="5619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64595" y="4041992"/>
            <a:ext cx="190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got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86842" y="5043402"/>
            <a:ext cx="188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 the calculation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75" y="2252384"/>
            <a:ext cx="4895578" cy="12170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08" y="4049169"/>
            <a:ext cx="4714875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08" y="3308362"/>
            <a:ext cx="2025630" cy="74459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35374" y="46172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When 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3361" y="4555691"/>
            <a:ext cx="1506518" cy="4761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135" y="5105147"/>
            <a:ext cx="6129643" cy="114166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20550312">
            <a:off x="545617" y="4702654"/>
            <a:ext cx="635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 for short distance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      02/19/2017   21:53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Tallahassee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Height</a:t>
            </a:r>
            <a:r>
              <a:rPr lang="zh-CN" altLang="en-US" dirty="0"/>
              <a:t>：</a:t>
            </a:r>
            <a:r>
              <a:rPr lang="en-US" altLang="zh-CN" dirty="0"/>
              <a:t>62m</a:t>
            </a:r>
            <a:r>
              <a:rPr lang="zh-CN" altLang="en-US" dirty="0"/>
              <a:t>（</a:t>
            </a:r>
            <a:r>
              <a:rPr lang="en-US" altLang="zh-CN" dirty="0"/>
              <a:t>constant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Pressure</a:t>
            </a:r>
            <a:r>
              <a:rPr lang="zh-CN" altLang="en-US" dirty="0"/>
              <a:t>：</a:t>
            </a:r>
            <a:r>
              <a:rPr lang="en-US" altLang="zh-CN" dirty="0"/>
              <a:t>1019.6 </a:t>
            </a:r>
            <a:r>
              <a:rPr lang="en-US" altLang="zh-CN" dirty="0" err="1"/>
              <a:t>mb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(we are in Tally</a:t>
            </a:r>
          </a:p>
          <a:p>
            <a:pPr marL="0" indent="0">
              <a:buNone/>
            </a:pPr>
            <a:r>
              <a:rPr lang="en-US" altLang="zh-CN" dirty="0"/>
              <a:t>we can know the pressure at any time</a:t>
            </a:r>
          </a:p>
          <a:p>
            <a:pPr marL="0" indent="0">
              <a:buNone/>
            </a:pPr>
            <a:r>
              <a:rPr lang="en-US" altLang="zh-CN" dirty="0"/>
              <a:t>By using pressure meter)</a:t>
            </a:r>
          </a:p>
          <a:p>
            <a:pPr marL="0" indent="0">
              <a:buNone/>
            </a:pPr>
            <a:r>
              <a:rPr lang="en-US" altLang="zh-CN" dirty="0"/>
              <a:t>Temperature: 17.2 degree C</a:t>
            </a:r>
          </a:p>
          <a:p>
            <a:r>
              <a:rPr lang="en-US" altLang="zh-CN" dirty="0"/>
              <a:t>Jacksonville</a:t>
            </a:r>
          </a:p>
          <a:p>
            <a:pPr marL="0" indent="0">
              <a:buNone/>
            </a:pPr>
            <a:r>
              <a:rPr lang="en-US" altLang="zh-CN" dirty="0"/>
              <a:t>Height</a:t>
            </a:r>
            <a:r>
              <a:rPr lang="zh-CN" altLang="en-US" dirty="0"/>
              <a:t>：</a:t>
            </a:r>
            <a:r>
              <a:rPr lang="en-US" altLang="zh-CN" dirty="0"/>
              <a:t>4.9m</a:t>
            </a:r>
            <a:r>
              <a:rPr lang="zh-CN" altLang="en-US" dirty="0"/>
              <a:t>（</a:t>
            </a:r>
            <a:r>
              <a:rPr lang="en-US" altLang="zh-CN" dirty="0"/>
              <a:t>constant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Pressure</a:t>
            </a:r>
            <a:r>
              <a:rPr lang="zh-CN" altLang="en-US" dirty="0"/>
              <a:t>：？</a:t>
            </a:r>
            <a:r>
              <a:rPr lang="en-US" altLang="zh-CN" dirty="0"/>
              <a:t>Mb</a:t>
            </a:r>
            <a:r>
              <a:rPr lang="zh-CN" altLang="en-US" dirty="0"/>
              <a:t>（</a:t>
            </a:r>
            <a:r>
              <a:rPr lang="en-US" altLang="zh-CN" dirty="0"/>
              <a:t>1018.6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Temperature: 18.9 degree C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64997" y="4434845"/>
            <a:ext cx="440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P=1018.8 MB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Error :0.2 </a:t>
            </a:r>
            <a:r>
              <a:rPr lang="en-US" altLang="zh-CN" dirty="0" err="1"/>
              <a:t>mb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20582"/>
            <a:ext cx="4895512" cy="12193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7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2930" y="2165350"/>
            <a:ext cx="7811135" cy="2387600"/>
          </a:xfrm>
        </p:spPr>
        <p:txBody>
          <a:bodyPr/>
          <a:lstStyle/>
          <a:p>
            <a:r>
              <a:rPr lang="en-US" altLang="zh-CN"/>
              <a:t>Testing Data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34060" y="4552950"/>
            <a:ext cx="10485755" cy="22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281670" y="4711700"/>
            <a:ext cx="18211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Xuanchen Xiang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Xuanchen Xiang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78835" y="1480820"/>
            <a:ext cx="7981950" cy="4909820"/>
            <a:chOff x="3872" y="162"/>
            <a:chExt cx="15168" cy="10382"/>
          </a:xfrm>
        </p:grpSpPr>
        <p:pic>
          <p:nvPicPr>
            <p:cNvPr id="4" name="图片 3" descr="I{_HUAYFT{_XXT80A1WL}N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2" y="162"/>
              <a:ext cx="15168" cy="10382"/>
            </a:xfrm>
            <a:prstGeom prst="rect">
              <a:avLst/>
            </a:prstGeom>
          </p:spPr>
        </p:pic>
        <p:sp>
          <p:nvSpPr>
            <p:cNvPr id="7" name="笑脸 6"/>
            <p:cNvSpPr/>
            <p:nvPr/>
          </p:nvSpPr>
          <p:spPr>
            <a:xfrm>
              <a:off x="9520" y="4425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笑脸 7"/>
            <p:cNvSpPr/>
            <p:nvPr/>
          </p:nvSpPr>
          <p:spPr>
            <a:xfrm>
              <a:off x="11618" y="3837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笑脸 8"/>
            <p:cNvSpPr/>
            <p:nvPr/>
          </p:nvSpPr>
          <p:spPr>
            <a:xfrm>
              <a:off x="16380" y="3250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笑脸 9"/>
            <p:cNvSpPr/>
            <p:nvPr/>
          </p:nvSpPr>
          <p:spPr>
            <a:xfrm>
              <a:off x="18190" y="4751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笑脸 10"/>
            <p:cNvSpPr/>
            <p:nvPr/>
          </p:nvSpPr>
          <p:spPr>
            <a:xfrm>
              <a:off x="14723" y="7183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笑脸 11"/>
            <p:cNvSpPr/>
            <p:nvPr/>
          </p:nvSpPr>
          <p:spPr>
            <a:xfrm>
              <a:off x="5597" y="8804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笑脸 12"/>
            <p:cNvSpPr/>
            <p:nvPr/>
          </p:nvSpPr>
          <p:spPr>
            <a:xfrm>
              <a:off x="8599" y="6925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笑脸 13"/>
            <p:cNvSpPr/>
            <p:nvPr/>
          </p:nvSpPr>
          <p:spPr>
            <a:xfrm>
              <a:off x="12049" y="8511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笑脸 14"/>
            <p:cNvSpPr/>
            <p:nvPr/>
          </p:nvSpPr>
          <p:spPr>
            <a:xfrm>
              <a:off x="17535" y="1088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笑脸 15"/>
            <p:cNvSpPr/>
            <p:nvPr/>
          </p:nvSpPr>
          <p:spPr>
            <a:xfrm>
              <a:off x="7720" y="1783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笑脸 16"/>
            <p:cNvSpPr/>
            <p:nvPr/>
          </p:nvSpPr>
          <p:spPr>
            <a:xfrm>
              <a:off x="6789" y="5344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笑脸 17"/>
            <p:cNvSpPr/>
            <p:nvPr/>
          </p:nvSpPr>
          <p:spPr>
            <a:xfrm>
              <a:off x="14016" y="4578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笑脸 18"/>
            <p:cNvSpPr/>
            <p:nvPr/>
          </p:nvSpPr>
          <p:spPr>
            <a:xfrm>
              <a:off x="4908" y="2922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标注 20"/>
          <p:cNvSpPr/>
          <p:nvPr/>
        </p:nvSpPr>
        <p:spPr>
          <a:xfrm>
            <a:off x="391795" y="2247265"/>
            <a:ext cx="2759710" cy="2454910"/>
          </a:xfrm>
          <a:prstGeom prst="wedgeRectCallout">
            <a:avLst>
              <a:gd name="adj1" fmla="val 160400"/>
              <a:gd name="adj2" fmla="val 5819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Florida State University:</a:t>
            </a: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Latitude: 30.441878N</a:t>
            </a: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Longitude: 84.298489W</a:t>
            </a: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Altitude: 24.052m/78.911ft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35660" y="478790"/>
            <a:ext cx="10485120" cy="628015"/>
            <a:chOff x="1316" y="754"/>
            <a:chExt cx="16512" cy="989"/>
          </a:xfrm>
        </p:grpSpPr>
        <p:sp>
          <p:nvSpPr>
            <p:cNvPr id="5" name="文本框 4"/>
            <p:cNvSpPr txBox="1"/>
            <p:nvPr/>
          </p:nvSpPr>
          <p:spPr>
            <a:xfrm>
              <a:off x="1316" y="754"/>
              <a:ext cx="522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/>
                <a:t>Choose Testing points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316" y="1707"/>
              <a:ext cx="16513" cy="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Xuanchen Xiang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35660" y="478790"/>
            <a:ext cx="10485755" cy="628015"/>
            <a:chOff x="1316" y="754"/>
            <a:chExt cx="16513" cy="989"/>
          </a:xfrm>
        </p:grpSpPr>
        <p:sp>
          <p:nvSpPr>
            <p:cNvPr id="5" name="文本框 4"/>
            <p:cNvSpPr txBox="1"/>
            <p:nvPr/>
          </p:nvSpPr>
          <p:spPr>
            <a:xfrm>
              <a:off x="1316" y="754"/>
              <a:ext cx="492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/>
                <a:t>Accuracy &amp; Usability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316" y="1707"/>
              <a:ext cx="16513" cy="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835660" y="1445895"/>
            <a:ext cx="4563745" cy="40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</a:rPr>
              <a:t>Time: Morning, noon, night...</a:t>
            </a:r>
          </a:p>
          <a:p>
            <a:pPr marL="457200" indent="-457200">
              <a:buAutoNum type="arabicPeriod"/>
            </a:pPr>
            <a:endParaRPr lang="en-US" altLang="zh-CN" sz="2000"/>
          </a:p>
          <a:p>
            <a:pPr marL="457200" indent="-457200">
              <a:buAutoNum type="arabicPeriod"/>
            </a:pPr>
            <a:r>
              <a:rPr lang="en-US" altLang="zh-CN" sz="2000">
                <a:solidFill>
                  <a:schemeClr val="accent1"/>
                </a:solidFill>
              </a:rPr>
              <a:t>Weather stations: get history data from several different weather stations.</a:t>
            </a:r>
          </a:p>
          <a:p>
            <a:pPr marL="457200" indent="-457200">
              <a:buAutoNum type="arabicPeriod"/>
            </a:pPr>
            <a:endParaRPr lang="en-US" altLang="zh-CN" sz="20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</a:rPr>
              <a:t>Regions: water area, high way, residential area, forest, grassland...</a:t>
            </a:r>
          </a:p>
          <a:p>
            <a:pPr marL="457200" indent="-457200">
              <a:buAutoNum type="arabicPeriod"/>
            </a:pPr>
            <a:endParaRPr lang="en-US" altLang="zh-CN" sz="20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000">
                <a:solidFill>
                  <a:schemeClr val="accent1"/>
                </a:solidFill>
              </a:rPr>
              <a:t>Weather: sunny, cloudy, rainy, windy...</a:t>
            </a:r>
          </a:p>
          <a:p>
            <a:pPr marL="457200" indent="-457200">
              <a:buAutoNum type="arabicPeriod"/>
            </a:pPr>
            <a:endParaRPr lang="en-US" altLang="zh-CN" sz="200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000">
                <a:solidFill>
                  <a:schemeClr val="accent1">
                    <a:lumMod val="50000"/>
                  </a:schemeClr>
                </a:solidFill>
              </a:rPr>
              <a:t>Make the database as large as possible.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399405" y="1565275"/>
            <a:ext cx="5922010" cy="4004945"/>
            <a:chOff x="3872" y="162"/>
            <a:chExt cx="15168" cy="10382"/>
          </a:xfrm>
        </p:grpSpPr>
        <p:pic>
          <p:nvPicPr>
            <p:cNvPr id="6" name="图片 5" descr="I{_HUAYFT{_XXT80A1WL}N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2" y="162"/>
              <a:ext cx="15168" cy="10382"/>
            </a:xfrm>
            <a:prstGeom prst="rect">
              <a:avLst/>
            </a:prstGeom>
          </p:spPr>
        </p:pic>
        <p:sp>
          <p:nvSpPr>
            <p:cNvPr id="7" name="笑脸 6"/>
            <p:cNvSpPr/>
            <p:nvPr/>
          </p:nvSpPr>
          <p:spPr>
            <a:xfrm>
              <a:off x="9520" y="4425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笑脸 7"/>
            <p:cNvSpPr/>
            <p:nvPr/>
          </p:nvSpPr>
          <p:spPr>
            <a:xfrm>
              <a:off x="11618" y="3837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笑脸 8"/>
            <p:cNvSpPr/>
            <p:nvPr/>
          </p:nvSpPr>
          <p:spPr>
            <a:xfrm>
              <a:off x="16380" y="3250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笑脸 9"/>
            <p:cNvSpPr/>
            <p:nvPr/>
          </p:nvSpPr>
          <p:spPr>
            <a:xfrm>
              <a:off x="18190" y="4751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笑脸 10"/>
            <p:cNvSpPr/>
            <p:nvPr/>
          </p:nvSpPr>
          <p:spPr>
            <a:xfrm>
              <a:off x="14723" y="7183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笑脸 11"/>
            <p:cNvSpPr/>
            <p:nvPr/>
          </p:nvSpPr>
          <p:spPr>
            <a:xfrm>
              <a:off x="5597" y="8804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笑脸 12"/>
            <p:cNvSpPr/>
            <p:nvPr/>
          </p:nvSpPr>
          <p:spPr>
            <a:xfrm>
              <a:off x="8599" y="6925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笑脸 13"/>
            <p:cNvSpPr/>
            <p:nvPr/>
          </p:nvSpPr>
          <p:spPr>
            <a:xfrm>
              <a:off x="12049" y="8511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笑脸 14"/>
            <p:cNvSpPr/>
            <p:nvPr/>
          </p:nvSpPr>
          <p:spPr>
            <a:xfrm>
              <a:off x="17535" y="1088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笑脸 15"/>
            <p:cNvSpPr/>
            <p:nvPr/>
          </p:nvSpPr>
          <p:spPr>
            <a:xfrm>
              <a:off x="7720" y="1783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笑脸 16"/>
            <p:cNvSpPr/>
            <p:nvPr/>
          </p:nvSpPr>
          <p:spPr>
            <a:xfrm>
              <a:off x="6789" y="5344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笑脸 17"/>
            <p:cNvSpPr/>
            <p:nvPr/>
          </p:nvSpPr>
          <p:spPr>
            <a:xfrm>
              <a:off x="14016" y="4578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笑脸 18"/>
            <p:cNvSpPr/>
            <p:nvPr/>
          </p:nvSpPr>
          <p:spPr>
            <a:xfrm>
              <a:off x="4908" y="2922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Xuanchen Xiang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1026" name="Picture 2" descr="https://static2.stuff.co.nz/1359065462/892/82228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92" y="2143125"/>
            <a:ext cx="58864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H9VpwmtnOZc/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0156" y="21431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Minter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35660" y="478790"/>
            <a:ext cx="10485755" cy="628015"/>
            <a:chOff x="1316" y="754"/>
            <a:chExt cx="16513" cy="989"/>
          </a:xfrm>
        </p:grpSpPr>
        <p:sp>
          <p:nvSpPr>
            <p:cNvPr id="5" name="文本框 4"/>
            <p:cNvSpPr txBox="1"/>
            <p:nvPr/>
          </p:nvSpPr>
          <p:spPr>
            <a:xfrm>
              <a:off x="1316" y="754"/>
              <a:ext cx="478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/>
                <a:t>Indoors &amp; Outdoors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316" y="1707"/>
              <a:ext cx="16513" cy="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730115" y="1694815"/>
            <a:ext cx="6591300" cy="4253230"/>
            <a:chOff x="3872" y="162"/>
            <a:chExt cx="15168" cy="10382"/>
          </a:xfrm>
        </p:grpSpPr>
        <p:pic>
          <p:nvPicPr>
            <p:cNvPr id="2" name="图片 1" descr="I{_HUAYFT{_XXT80A1WL}N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2" y="162"/>
              <a:ext cx="15168" cy="10382"/>
            </a:xfrm>
            <a:prstGeom prst="rect">
              <a:avLst/>
            </a:prstGeom>
          </p:spPr>
        </p:pic>
        <p:sp>
          <p:nvSpPr>
            <p:cNvPr id="7" name="笑脸 6"/>
            <p:cNvSpPr/>
            <p:nvPr/>
          </p:nvSpPr>
          <p:spPr>
            <a:xfrm>
              <a:off x="9520" y="4425"/>
              <a:ext cx="431" cy="466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笑脸 7"/>
            <p:cNvSpPr/>
            <p:nvPr/>
          </p:nvSpPr>
          <p:spPr>
            <a:xfrm>
              <a:off x="11618" y="3837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笑脸 8"/>
            <p:cNvSpPr/>
            <p:nvPr/>
          </p:nvSpPr>
          <p:spPr>
            <a:xfrm>
              <a:off x="16380" y="3250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笑脸 9"/>
            <p:cNvSpPr/>
            <p:nvPr/>
          </p:nvSpPr>
          <p:spPr>
            <a:xfrm>
              <a:off x="18190" y="4751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笑脸 10"/>
            <p:cNvSpPr/>
            <p:nvPr/>
          </p:nvSpPr>
          <p:spPr>
            <a:xfrm>
              <a:off x="14723" y="7183"/>
              <a:ext cx="431" cy="466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笑脸 11"/>
            <p:cNvSpPr/>
            <p:nvPr/>
          </p:nvSpPr>
          <p:spPr>
            <a:xfrm>
              <a:off x="5597" y="8804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笑脸 12"/>
            <p:cNvSpPr/>
            <p:nvPr/>
          </p:nvSpPr>
          <p:spPr>
            <a:xfrm>
              <a:off x="8599" y="6925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笑脸 13"/>
            <p:cNvSpPr/>
            <p:nvPr/>
          </p:nvSpPr>
          <p:spPr>
            <a:xfrm>
              <a:off x="12049" y="8511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笑脸 14"/>
            <p:cNvSpPr/>
            <p:nvPr/>
          </p:nvSpPr>
          <p:spPr>
            <a:xfrm>
              <a:off x="17535" y="1088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笑脸 15"/>
            <p:cNvSpPr/>
            <p:nvPr/>
          </p:nvSpPr>
          <p:spPr>
            <a:xfrm>
              <a:off x="7720" y="1783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笑脸 16"/>
            <p:cNvSpPr/>
            <p:nvPr/>
          </p:nvSpPr>
          <p:spPr>
            <a:xfrm>
              <a:off x="6789" y="5344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笑脸 17"/>
            <p:cNvSpPr/>
            <p:nvPr/>
          </p:nvSpPr>
          <p:spPr>
            <a:xfrm>
              <a:off x="14016" y="4578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笑脸 18"/>
            <p:cNvSpPr/>
            <p:nvPr/>
          </p:nvSpPr>
          <p:spPr>
            <a:xfrm>
              <a:off x="4908" y="2922"/>
              <a:ext cx="431" cy="46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4855" y="1343660"/>
            <a:ext cx="3522345" cy="4922520"/>
            <a:chOff x="609" y="2116"/>
            <a:chExt cx="5547" cy="7752"/>
          </a:xfrm>
        </p:grpSpPr>
        <p:sp>
          <p:nvSpPr>
            <p:cNvPr id="3" name="圆角矩形 2"/>
            <p:cNvSpPr/>
            <p:nvPr/>
          </p:nvSpPr>
          <p:spPr>
            <a:xfrm>
              <a:off x="3096" y="2116"/>
              <a:ext cx="2331" cy="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/>
                <a:t>Indoor Test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2368" y="3538"/>
              <a:ext cx="3788" cy="142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/>
                <a:t>Accurate?</a:t>
              </a:r>
            </a:p>
          </p:txBody>
        </p:sp>
        <p:cxnSp>
          <p:nvCxnSpPr>
            <p:cNvPr id="20" name="直接箭头连接符 19"/>
            <p:cNvCxnSpPr>
              <a:stCxn id="3" idx="2"/>
              <a:endCxn id="6" idx="0"/>
            </p:cNvCxnSpPr>
            <p:nvPr/>
          </p:nvCxnSpPr>
          <p:spPr>
            <a:xfrm>
              <a:off x="4262" y="2828"/>
              <a:ext cx="0" cy="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2983" y="5819"/>
              <a:ext cx="2558" cy="4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/>
                <a:t>The system needs to figure out  the data and integrate them separately. </a:t>
              </a:r>
            </a:p>
          </p:txBody>
        </p:sp>
        <p:cxnSp>
          <p:nvCxnSpPr>
            <p:cNvPr id="25" name="直接箭头连接符 24"/>
            <p:cNvCxnSpPr>
              <a:stCxn id="6" idx="2"/>
              <a:endCxn id="21" idx="0"/>
            </p:cNvCxnSpPr>
            <p:nvPr/>
          </p:nvCxnSpPr>
          <p:spPr>
            <a:xfrm>
              <a:off x="4262" y="4962"/>
              <a:ext cx="0" cy="8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4262" y="5050"/>
              <a:ext cx="710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No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09" y="5819"/>
              <a:ext cx="1865" cy="2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/>
                <a:t>Don't need indoor data testing</a:t>
              </a:r>
            </a:p>
          </p:txBody>
        </p:sp>
        <p:cxnSp>
          <p:nvCxnSpPr>
            <p:cNvPr id="28" name="肘形连接符 27"/>
            <p:cNvCxnSpPr>
              <a:stCxn id="6" idx="1"/>
              <a:endCxn id="27" idx="0"/>
            </p:cNvCxnSpPr>
            <p:nvPr/>
          </p:nvCxnSpPr>
          <p:spPr>
            <a:xfrm rot="10800000" flipV="1">
              <a:off x="1542" y="4250"/>
              <a:ext cx="826" cy="156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488" y="5040"/>
              <a:ext cx="757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Yes</a:t>
              </a:r>
            </a:p>
          </p:txBody>
        </p:sp>
      </p:grpSp>
      <p:cxnSp>
        <p:nvCxnSpPr>
          <p:cNvPr id="31" name="直接箭头连接符 30"/>
          <p:cNvCxnSpPr>
            <a:stCxn id="21" idx="3"/>
            <a:endCxn id="7" idx="3"/>
          </p:cNvCxnSpPr>
          <p:nvPr/>
        </p:nvCxnSpPr>
        <p:spPr>
          <a:xfrm flipV="1">
            <a:off x="3876675" y="3604260"/>
            <a:ext cx="3335020" cy="137668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1" idx="3"/>
            <a:endCxn id="11" idx="2"/>
          </p:cNvCxnSpPr>
          <p:nvPr/>
        </p:nvCxnSpPr>
        <p:spPr>
          <a:xfrm flipV="1">
            <a:off x="3876675" y="4667250"/>
            <a:ext cx="5568950" cy="31369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Xuanchen Xiang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WP{243%F%B{V9T%KL`Z`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65" y="1139825"/>
            <a:ext cx="5015230" cy="210121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35660" y="478790"/>
            <a:ext cx="10485755" cy="628015"/>
            <a:chOff x="1316" y="754"/>
            <a:chExt cx="16513" cy="989"/>
          </a:xfrm>
        </p:grpSpPr>
        <p:sp>
          <p:nvSpPr>
            <p:cNvPr id="9" name="文本框 8"/>
            <p:cNvSpPr txBox="1"/>
            <p:nvPr/>
          </p:nvSpPr>
          <p:spPr>
            <a:xfrm>
              <a:off x="1316" y="754"/>
              <a:ext cx="314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/>
                <a:t>Sample Data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316" y="1707"/>
              <a:ext cx="16513" cy="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T36[TPYIE2$_CQ$EGQK}F~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35" y="1139825"/>
            <a:ext cx="3314065" cy="2134235"/>
          </a:xfrm>
          <a:prstGeom prst="rect">
            <a:avLst/>
          </a:prstGeom>
        </p:spPr>
      </p:pic>
      <p:pic>
        <p:nvPicPr>
          <p:cNvPr id="11" name="图片 10" descr="2MK[M9)P[{1V[FDWXE4E8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3355975"/>
            <a:ext cx="11357610" cy="32061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Xuanchen Xiang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919095" y="1316355"/>
            <a:ext cx="3052445" cy="2453640"/>
            <a:chOff x="6635" y="431"/>
            <a:chExt cx="5644" cy="3864"/>
          </a:xfrm>
        </p:grpSpPr>
        <p:grpSp>
          <p:nvGrpSpPr>
            <p:cNvPr id="14" name="组合 13"/>
            <p:cNvGrpSpPr/>
            <p:nvPr/>
          </p:nvGrpSpPr>
          <p:grpSpPr>
            <a:xfrm>
              <a:off x="6635" y="431"/>
              <a:ext cx="5644" cy="3864"/>
              <a:chOff x="992" y="669"/>
              <a:chExt cx="5644" cy="3864"/>
            </a:xfrm>
          </p:grpSpPr>
          <p:pic>
            <p:nvPicPr>
              <p:cNvPr id="4" name="图片 3" descr="I{_HUAYFT{_XXT80A1WL}NQ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2" y="669"/>
                <a:ext cx="5645" cy="3864"/>
              </a:xfrm>
              <a:prstGeom prst="rect">
                <a:avLst/>
              </a:prstGeom>
            </p:spPr>
          </p:pic>
          <p:sp>
            <p:nvSpPr>
              <p:cNvPr id="183" name=" 183"/>
              <p:cNvSpPr/>
              <p:nvPr/>
            </p:nvSpPr>
            <p:spPr>
              <a:xfrm>
                <a:off x="3570" y="2480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 183"/>
              <p:cNvSpPr/>
              <p:nvPr/>
            </p:nvSpPr>
            <p:spPr>
              <a:xfrm>
                <a:off x="5409" y="1731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 183"/>
              <p:cNvSpPr/>
              <p:nvPr/>
            </p:nvSpPr>
            <p:spPr>
              <a:xfrm>
                <a:off x="2701" y="1489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 183"/>
              <p:cNvSpPr/>
              <p:nvPr/>
            </p:nvSpPr>
            <p:spPr>
              <a:xfrm>
                <a:off x="2701" y="3163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 183"/>
              <p:cNvSpPr/>
              <p:nvPr/>
            </p:nvSpPr>
            <p:spPr>
              <a:xfrm>
                <a:off x="1648" y="3802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 183"/>
              <p:cNvSpPr/>
              <p:nvPr/>
            </p:nvSpPr>
            <p:spPr>
              <a:xfrm>
                <a:off x="3570" y="3802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 183"/>
              <p:cNvSpPr/>
              <p:nvPr/>
            </p:nvSpPr>
            <p:spPr>
              <a:xfrm>
                <a:off x="4753" y="3163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 183"/>
              <p:cNvSpPr/>
              <p:nvPr/>
            </p:nvSpPr>
            <p:spPr>
              <a:xfrm>
                <a:off x="3960" y="1489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 183"/>
              <p:cNvSpPr/>
              <p:nvPr/>
            </p:nvSpPr>
            <p:spPr>
              <a:xfrm>
                <a:off x="1889" y="2480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 183"/>
              <p:cNvSpPr/>
              <p:nvPr/>
            </p:nvSpPr>
            <p:spPr>
              <a:xfrm>
                <a:off x="6064" y="3560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 183"/>
              <p:cNvSpPr/>
              <p:nvPr/>
            </p:nvSpPr>
            <p:spPr>
              <a:xfrm>
                <a:off x="1407" y="1731"/>
                <a:ext cx="241" cy="242"/>
              </a:xfrm>
              <a:prstGeom prst="roundRect">
                <a:avLst>
                  <a:gd name="adj" fmla="val 34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906" y="1952"/>
              <a:ext cx="504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Weather stations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4412615"/>
            <a:ext cx="2207895" cy="220789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35660" y="478790"/>
            <a:ext cx="10485755" cy="628015"/>
            <a:chOff x="1316" y="754"/>
            <a:chExt cx="16513" cy="989"/>
          </a:xfrm>
        </p:grpSpPr>
        <p:sp>
          <p:nvSpPr>
            <p:cNvPr id="21" name="文本框 20"/>
            <p:cNvSpPr txBox="1"/>
            <p:nvPr/>
          </p:nvSpPr>
          <p:spPr>
            <a:xfrm>
              <a:off x="1316" y="754"/>
              <a:ext cx="736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/>
                <a:t>What do we do using the data?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316" y="1707"/>
              <a:ext cx="16513" cy="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283960" y="1316355"/>
            <a:ext cx="2459355" cy="2357755"/>
            <a:chOff x="13956" y="2877"/>
            <a:chExt cx="3624" cy="3562"/>
          </a:xfrm>
        </p:grpSpPr>
        <p:pic>
          <p:nvPicPr>
            <p:cNvPr id="26" name="图片 25" descr="{Y_}H]@I_OL6E{XPAVP1PG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6" y="2877"/>
              <a:ext cx="3624" cy="3562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4303" y="3957"/>
              <a:ext cx="1187" cy="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GPS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2455" y="1350645"/>
            <a:ext cx="2059940" cy="2381250"/>
            <a:chOff x="2168" y="2670"/>
            <a:chExt cx="3201" cy="4731"/>
          </a:xfrm>
        </p:grpSpPr>
        <p:sp>
          <p:nvSpPr>
            <p:cNvPr id="18" name="文本框 17"/>
            <p:cNvSpPr txBox="1"/>
            <p:nvPr/>
          </p:nvSpPr>
          <p:spPr>
            <a:xfrm>
              <a:off x="2168" y="5516"/>
              <a:ext cx="3201" cy="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Smartphone sensor</a:t>
              </a:r>
            </a:p>
          </p:txBody>
        </p:sp>
        <p:pic>
          <p:nvPicPr>
            <p:cNvPr id="30" name="图片 29" descr="[U}HUG{%R`6P]739SHMM0FC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" y="2670"/>
              <a:ext cx="3117" cy="2732"/>
            </a:xfrm>
            <a:prstGeom prst="rect">
              <a:avLst/>
            </a:prstGeom>
          </p:spPr>
        </p:pic>
      </p:grpSp>
      <p:cxnSp>
        <p:nvCxnSpPr>
          <p:cNvPr id="32" name="直接箭头连接符 31"/>
          <p:cNvCxnSpPr/>
          <p:nvPr/>
        </p:nvCxnSpPr>
        <p:spPr>
          <a:xfrm>
            <a:off x="1423035" y="3716655"/>
            <a:ext cx="1851025" cy="135318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2" idx="0"/>
          </p:cNvCxnSpPr>
          <p:nvPr/>
        </p:nvCxnSpPr>
        <p:spPr>
          <a:xfrm>
            <a:off x="3858260" y="3581400"/>
            <a:ext cx="50800" cy="83121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4654550" y="3581400"/>
            <a:ext cx="2214880" cy="133159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3F3F1">
                  <a:alpha val="100000"/>
                </a:srgbClr>
              </a:clrFrom>
              <a:clrTo>
                <a:srgbClr val="F3F3F1">
                  <a:alpha val="100000"/>
                  <a:alpha val="0"/>
                </a:srgbClr>
              </a:clrTo>
            </a:clrChange>
          </a:blip>
          <a:srcRect l="12899" t="504" b="1512"/>
          <a:stretch>
            <a:fillRect/>
          </a:stretch>
        </p:blipFill>
        <p:spPr>
          <a:xfrm>
            <a:off x="6779260" y="4363085"/>
            <a:ext cx="2388235" cy="2099310"/>
          </a:xfrm>
          <a:prstGeom prst="rect">
            <a:avLst/>
          </a:prstGeom>
        </p:spPr>
      </p:pic>
      <p:cxnSp>
        <p:nvCxnSpPr>
          <p:cNvPr id="35" name="直接箭头连接符 34"/>
          <p:cNvCxnSpPr/>
          <p:nvPr/>
        </p:nvCxnSpPr>
        <p:spPr>
          <a:xfrm>
            <a:off x="4756785" y="5411470"/>
            <a:ext cx="1901825" cy="190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7780" y="3305810"/>
            <a:ext cx="2379980" cy="157035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990330" y="5151035"/>
            <a:ext cx="2059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Wind Data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Xuanchen Xiang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Application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FrontPage of the application that the user will see when using the app</a:t>
            </a:r>
          </a:p>
          <a:p>
            <a:r>
              <a:rPr lang="en-US" dirty="0" smtClean="0"/>
              <a:t>Develop using Xcode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Application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to record readings from app</a:t>
            </a:r>
          </a:p>
          <a:p>
            <a:r>
              <a:rPr lang="en-US" dirty="0" smtClean="0"/>
              <a:t>Develop using MySQL</a:t>
            </a:r>
          </a:p>
          <a:p>
            <a:pPr lvl="1"/>
            <a:r>
              <a:rPr lang="en-US" dirty="0" smtClean="0"/>
              <a:t>Need to have PHP connection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the application onto the phones for testing</a:t>
            </a:r>
          </a:p>
          <a:p>
            <a:r>
              <a:rPr lang="en-US" dirty="0" smtClean="0"/>
              <a:t>Implementing and Testing the pressure algorithm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Dayreal Brown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4098" name="Picture 2" descr="https://www.roc.noaa.gov/wsr88d/Images/WSR-88DCONUSCoverage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775" y="1806011"/>
            <a:ext cx="5844208" cy="45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Minter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Potential:</a:t>
            </a:r>
          </a:p>
        </p:txBody>
      </p:sp>
      <p:pic>
        <p:nvPicPr>
          <p:cNvPr id="5122" name="Picture 2" descr="http://www.jamesspann.com/wordpress/wp-content/uploads/2014/04/2014-04-28_22-47-5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860" y="1811167"/>
            <a:ext cx="7963436" cy="44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Minter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6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50" y="2724150"/>
            <a:ext cx="9420225" cy="22669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Minter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Minter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4" y="1737360"/>
            <a:ext cx="8810625" cy="42957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/>
          </p:nvPr>
        </p:nvGraphicFramePr>
        <p:xfrm>
          <a:off x="1973657" y="742384"/>
          <a:ext cx="8609845" cy="518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乘号 5"/>
          <p:cNvSpPr/>
          <p:nvPr/>
        </p:nvSpPr>
        <p:spPr>
          <a:xfrm>
            <a:off x="0" y="-253498"/>
            <a:ext cx="12855921" cy="78131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24" y="357431"/>
            <a:ext cx="5453626" cy="29295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388" y="823865"/>
            <a:ext cx="2733720" cy="5445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4" y="3574122"/>
            <a:ext cx="4790714" cy="2694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272" y="907191"/>
            <a:ext cx="3485285" cy="5333861"/>
          </a:xfrm>
          <a:prstGeom prst="rect">
            <a:avLst/>
          </a:prstGeom>
        </p:spPr>
      </p:pic>
      <p:sp>
        <p:nvSpPr>
          <p:cNvPr id="8" name="乘号 7"/>
          <p:cNvSpPr/>
          <p:nvPr/>
        </p:nvSpPr>
        <p:spPr>
          <a:xfrm>
            <a:off x="0" y="-253498"/>
            <a:ext cx="12855921" cy="78131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921" y="1493822"/>
            <a:ext cx="10858879" cy="5106154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</a:rPr>
              <a:t>What do we want to make?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Pressure map</a:t>
            </a:r>
          </a:p>
          <a:p>
            <a:endParaRPr lang="en-US" altLang="zh-CN" sz="4400" dirty="0">
              <a:solidFill>
                <a:schemeClr val="accent1"/>
              </a:solidFill>
            </a:endParaRPr>
          </a:p>
          <a:p>
            <a:r>
              <a:rPr lang="en-US" altLang="zh-CN" sz="4400" dirty="0">
                <a:solidFill>
                  <a:schemeClr val="accent1"/>
                </a:solidFill>
              </a:rPr>
              <a:t>What do we need?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Data</a:t>
            </a:r>
          </a:p>
          <a:p>
            <a:endParaRPr lang="en-US" altLang="zh-CN" dirty="0">
              <a:solidFill>
                <a:schemeClr val="accent1"/>
              </a:solidFill>
            </a:endParaRPr>
          </a:p>
          <a:p>
            <a:r>
              <a:rPr lang="en-US" altLang="zh-CN" sz="4400" dirty="0">
                <a:solidFill>
                  <a:schemeClr val="accent1"/>
                </a:solidFill>
              </a:rPr>
              <a:t>What should data be like?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Data should be updated every 10 min and pressure error should be within 1 </a:t>
            </a:r>
            <a:r>
              <a:rPr lang="en-US" altLang="zh-CN" dirty="0" err="1">
                <a:solidFill>
                  <a:schemeClr val="accent1"/>
                </a:solidFill>
              </a:rPr>
              <a:t>mb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61" y="0"/>
            <a:ext cx="4684539" cy="31216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Ziheng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97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1157</TotalTime>
  <Words>475</Words>
  <Application>Microsoft Office PowerPoint</Application>
  <PresentationFormat>Widescreen</PresentationFormat>
  <Paragraphs>171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宋体</vt:lpstr>
      <vt:lpstr>Arial</vt:lpstr>
      <vt:lpstr>Arial</vt:lpstr>
      <vt:lpstr>Calibri</vt:lpstr>
      <vt:lpstr>Calibri Light</vt:lpstr>
      <vt:lpstr>Tahoma</vt:lpstr>
      <vt:lpstr>等线</vt:lpstr>
      <vt:lpstr>Retrospect</vt:lpstr>
      <vt:lpstr>Smart Phone Barometric Map</vt:lpstr>
      <vt:lpstr>Problem:</vt:lpstr>
      <vt:lpstr>Problem:</vt:lpstr>
      <vt:lpstr>Potential:</vt:lpstr>
      <vt:lpstr>Our Solution:</vt:lpstr>
      <vt:lpstr>Gantt Chart</vt:lpstr>
      <vt:lpstr>PowerPoint Presentation</vt:lpstr>
      <vt:lpstr>PowerPoint Presentation</vt:lpstr>
      <vt:lpstr>PowerPoint Presentation</vt:lpstr>
      <vt:lpstr>Pressure Map</vt:lpstr>
      <vt:lpstr>PowerPoint Presentation</vt:lpstr>
      <vt:lpstr>Height</vt:lpstr>
      <vt:lpstr>Temperature</vt:lpstr>
      <vt:lpstr>Temperature</vt:lpstr>
      <vt:lpstr>Temperature</vt:lpstr>
      <vt:lpstr>Example       02/19/2017   21:53</vt:lpstr>
      <vt:lpstr>Testing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– Application Interface</vt:lpstr>
      <vt:lpstr>Module – Application Backend</vt:lpstr>
      <vt:lpstr>Remaining Hurdles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Phone Barometer Map</dc:title>
  <dc:creator>Minter, Robert</dc:creator>
  <cp:lastModifiedBy>studentpro</cp:lastModifiedBy>
  <cp:revision>31</cp:revision>
  <dcterms:created xsi:type="dcterms:W3CDTF">2016-10-17T13:19:06Z</dcterms:created>
  <dcterms:modified xsi:type="dcterms:W3CDTF">2017-03-03T14:47:23Z</dcterms:modified>
</cp:coreProperties>
</file>